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57" r:id="rId5"/>
    <p:sldId id="260" r:id="rId6"/>
    <p:sldId id="264" r:id="rId7"/>
    <p:sldId id="265" r:id="rId8"/>
    <p:sldId id="266" r:id="rId9"/>
    <p:sldId id="267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1855-8D87-409A-BD49-AA5C16D29130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F37E283-85B9-46DF-BE7F-908B817518E8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1855-8D87-409A-BD49-AA5C16D29130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E283-85B9-46DF-BE7F-908B817518E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1855-8D87-409A-BD49-AA5C16D29130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E283-85B9-46DF-BE7F-908B817518E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1855-8D87-409A-BD49-AA5C16D29130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E283-85B9-46DF-BE7F-908B817518E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1855-8D87-409A-BD49-AA5C16D29130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F37E283-85B9-46DF-BE7F-908B817518E8}" type="slidenum">
              <a:rPr lang="en-AU" smtClean="0"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1855-8D87-409A-BD49-AA5C16D29130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E283-85B9-46DF-BE7F-908B817518E8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1855-8D87-409A-BD49-AA5C16D29130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E283-85B9-46DF-BE7F-908B817518E8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1855-8D87-409A-BD49-AA5C16D29130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E283-85B9-46DF-BE7F-908B817518E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1855-8D87-409A-BD49-AA5C16D29130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E283-85B9-46DF-BE7F-908B817518E8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1855-8D87-409A-BD49-AA5C16D29130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7E283-85B9-46DF-BE7F-908B817518E8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1855-8D87-409A-BD49-AA5C16D29130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F37E283-85B9-46DF-BE7F-908B817518E8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1855-8D87-409A-BD49-AA5C16D29130}" type="datetimeFigureOut">
              <a:rPr lang="en-AU" smtClean="0"/>
              <a:t>3/11/2017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F37E283-85B9-46DF-BE7F-908B817518E8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Respiratory System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7772400" cy="1143000"/>
          </a:xfrm>
        </p:spPr>
        <p:txBody>
          <a:bodyPr/>
          <a:lstStyle/>
          <a:p>
            <a:r>
              <a:rPr lang="en-AU" dirty="0" smtClean="0"/>
              <a:t>Bellows of Life 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3000" dirty="0" smtClean="0"/>
              <a:t>What structure does the larynx contain?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000" dirty="0" smtClean="0"/>
              <a:t>What is the epiglottis?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000" dirty="0" smtClean="0"/>
              <a:t>What happens when the diaphragm muscle contracts?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000" dirty="0" smtClean="0"/>
              <a:t>How many lobes does the right lung have?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000" dirty="0" smtClean="0"/>
              <a:t>How many times does an adult breathe in a minute?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000" dirty="0" smtClean="0"/>
              <a:t>What are alveoli?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000" dirty="0" smtClean="0"/>
              <a:t>Why do capillaries surround alveoli?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3000" dirty="0" smtClean="0"/>
              <a:t>What is the difference between inhaling and exhaling?</a:t>
            </a:r>
          </a:p>
          <a:p>
            <a:pPr marL="514350" indent="-514350">
              <a:buFont typeface="+mj-lt"/>
              <a:buAutoNum type="arabicPeriod"/>
            </a:pPr>
            <a:endParaRPr lang="en-A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en-AU" dirty="0" smtClean="0"/>
              <a:t>Internal Respiration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3749040" cy="4572000"/>
          </a:xfrm>
        </p:spPr>
        <p:txBody>
          <a:bodyPr>
            <a:normAutofit/>
          </a:bodyPr>
          <a:lstStyle/>
          <a:p>
            <a:r>
              <a:rPr lang="en-AU" sz="2800" dirty="0" smtClean="0"/>
              <a:t>Occurs in all body cells</a:t>
            </a:r>
          </a:p>
          <a:p>
            <a:endParaRPr lang="en-AU" sz="2800" dirty="0" smtClean="0"/>
          </a:p>
          <a:p>
            <a:r>
              <a:rPr lang="en-AU" sz="2800" dirty="0" smtClean="0"/>
              <a:t>The cells use the oxygen and glucose sugar to obtain energy, and produce carbon dioxide and water as waste products. </a:t>
            </a:r>
            <a:endParaRPr lang="en-AU" sz="2800" dirty="0"/>
          </a:p>
        </p:txBody>
      </p:sp>
      <p:pic>
        <p:nvPicPr>
          <p:cNvPr id="6" name="Content Placeholder 5" descr="proteins-5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32026" y="381000"/>
            <a:ext cx="4459574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AU" dirty="0"/>
              <a:t>Cellular respiration</a:t>
            </a:r>
            <a:br>
              <a:rPr lang="en-AU" dirty="0"/>
            </a:br>
            <a:r>
              <a:rPr lang="en-AU" sz="3100" dirty="0"/>
              <a:t>Glucose + oxygen </a:t>
            </a:r>
            <a:r>
              <a:rPr lang="en-AU" sz="3100" dirty="0">
                <a:sym typeface="Wingdings" pitchFamily="2" charset="2"/>
              </a:rPr>
              <a:t> water + carbon dioxide + ENERGY</a:t>
            </a:r>
            <a:endParaRPr lang="en-AU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3749040" cy="4572000"/>
          </a:xfrm>
        </p:spPr>
        <p:txBody>
          <a:bodyPr/>
          <a:lstStyle/>
          <a:p>
            <a:pPr marL="0" indent="0">
              <a:buNone/>
            </a:pPr>
            <a:r>
              <a:rPr lang="en-AU" u="sng" dirty="0" smtClean="0"/>
              <a:t>Glucose</a:t>
            </a:r>
          </a:p>
          <a:p>
            <a:r>
              <a:rPr lang="en-AU" sz="2400" dirty="0">
                <a:sym typeface="Wingdings" pitchFamily="2" charset="2"/>
              </a:rPr>
              <a:t>Food you eat contains glucose</a:t>
            </a:r>
          </a:p>
          <a:p>
            <a:r>
              <a:rPr lang="en-AU" sz="2400" dirty="0">
                <a:sym typeface="Wingdings" pitchFamily="2" charset="2"/>
              </a:rPr>
              <a:t>The food gets broken down by your digestive system to release the glucose.</a:t>
            </a:r>
          </a:p>
          <a:p>
            <a:r>
              <a:rPr lang="en-AU" sz="2400" dirty="0">
                <a:sym typeface="Wingdings" pitchFamily="2" charset="2"/>
              </a:rPr>
              <a:t>Glucose is absorbed into your blood (in the plasma</a:t>
            </a:r>
            <a:r>
              <a:rPr lang="en-AU" sz="2400" dirty="0" smtClean="0">
                <a:sym typeface="Wingdings" pitchFamily="2" charset="2"/>
              </a:rPr>
              <a:t>) then moved into cells of your body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600200"/>
            <a:ext cx="3749040" cy="4572000"/>
          </a:xfrm>
        </p:spPr>
        <p:txBody>
          <a:bodyPr/>
          <a:lstStyle/>
          <a:p>
            <a:pPr marL="0" indent="0">
              <a:buNone/>
            </a:pPr>
            <a:r>
              <a:rPr lang="en-AU" u="sng" dirty="0" smtClean="0"/>
              <a:t>Oxygen</a:t>
            </a:r>
          </a:p>
          <a:p>
            <a:r>
              <a:rPr lang="en-AU" dirty="0" smtClean="0"/>
              <a:t>Breathed in from the air</a:t>
            </a:r>
          </a:p>
          <a:p>
            <a:r>
              <a:rPr lang="en-AU" dirty="0" smtClean="0"/>
              <a:t>Passed through filters </a:t>
            </a:r>
            <a:r>
              <a:rPr lang="en-AU" dirty="0" smtClean="0">
                <a:sym typeface="Wingdings" pitchFamily="2" charset="2"/>
              </a:rPr>
              <a:t> lungs</a:t>
            </a:r>
          </a:p>
          <a:p>
            <a:r>
              <a:rPr lang="en-AU" dirty="0" smtClean="0">
                <a:sym typeface="Wingdings" pitchFamily="2" charset="2"/>
              </a:rPr>
              <a:t>Oxygen in lungs attaches to red blood cells and is moved to cells of your body</a:t>
            </a:r>
            <a:endParaRPr lang="en-AU" dirty="0" smtClean="0"/>
          </a:p>
          <a:p>
            <a:endParaRPr lang="en-AU" u="sng" dirty="0"/>
          </a:p>
        </p:txBody>
      </p:sp>
    </p:spTree>
    <p:extLst>
      <p:ext uri="{BB962C8B-B14F-4D97-AF65-F5344CB8AC3E}">
        <p14:creationId xmlns:p14="http://schemas.microsoft.com/office/powerpoint/2010/main" val="394248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4953000" cy="1143000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External Respiration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(the breathing system)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4419600" cy="4572000"/>
          </a:xfrm>
        </p:spPr>
        <p:txBody>
          <a:bodyPr>
            <a:normAutofit/>
          </a:bodyPr>
          <a:lstStyle/>
          <a:p>
            <a:endParaRPr lang="en-AU" sz="2800" dirty="0" smtClean="0"/>
          </a:p>
          <a:p>
            <a:r>
              <a:rPr lang="en-AU" sz="2800" dirty="0" smtClean="0"/>
              <a:t>Occurs in the lungs</a:t>
            </a:r>
          </a:p>
          <a:p>
            <a:endParaRPr lang="en-AU" sz="2800" dirty="0" smtClean="0"/>
          </a:p>
          <a:p>
            <a:r>
              <a:rPr lang="en-AU" sz="2800" dirty="0" smtClean="0"/>
              <a:t>Involves the exchange of oxygen into, and carbon dioxide out of the blood stream</a:t>
            </a:r>
            <a:endParaRPr lang="en-AU" sz="2800" dirty="0"/>
          </a:p>
        </p:txBody>
      </p:sp>
      <p:pic>
        <p:nvPicPr>
          <p:cNvPr id="4" name="Picture 3" descr="lung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04800"/>
            <a:ext cx="41148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 descr="humrespsys_1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02398"/>
            <a:ext cx="7772400" cy="66118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685800"/>
            <a:ext cx="7999413" cy="53371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u="sng" dirty="0">
                <a:latin typeface="Arial" pitchFamily="34" charset="0"/>
              </a:rPr>
              <a:t>Nose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pitchFamily="34" charset="0"/>
              </a:rPr>
              <a:t> Air is filtered with dust particles trapped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pitchFamily="34" charset="0"/>
              </a:rPr>
              <a:t> Lined with a mucus membrane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pitchFamily="34" charset="0"/>
              </a:rPr>
              <a:t> </a:t>
            </a:r>
            <a:r>
              <a:rPr lang="en-US" u="sng" dirty="0">
                <a:latin typeface="Arial" pitchFamily="34" charset="0"/>
              </a:rPr>
              <a:t>Cilia</a:t>
            </a:r>
            <a:r>
              <a:rPr lang="en-US" dirty="0">
                <a:latin typeface="Arial" pitchFamily="34" charset="0"/>
              </a:rPr>
              <a:t> collects smaller dust particles and coat these in mucus which then travels to the throat and is </a:t>
            </a:r>
            <a:r>
              <a:rPr lang="en-US" dirty="0" smtClean="0">
                <a:latin typeface="Arial" pitchFamily="34" charset="0"/>
              </a:rPr>
              <a:t>swallowed, </a:t>
            </a:r>
            <a:r>
              <a:rPr lang="en-US" dirty="0">
                <a:latin typeface="Arial" pitchFamily="34" charset="0"/>
              </a:rPr>
              <a:t>killing the bacteria</a:t>
            </a:r>
          </a:p>
          <a:p>
            <a:pPr>
              <a:spcBef>
                <a:spcPct val="50000"/>
              </a:spcBef>
            </a:pPr>
            <a:endParaRPr lang="en-US" sz="2800" b="1" dirty="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 u="sng" dirty="0">
                <a:latin typeface="Arial" pitchFamily="34" charset="0"/>
              </a:rPr>
              <a:t>Pharynx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pitchFamily="34" charset="0"/>
              </a:rPr>
              <a:t>Where nose and mouth combine (known as throat)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Arial" pitchFamily="34" charset="0"/>
              </a:rPr>
              <a:t> Below it divides into 2 - </a:t>
            </a:r>
            <a:r>
              <a:rPr lang="en-US" dirty="0" err="1">
                <a:latin typeface="Arial" pitchFamily="34" charset="0"/>
              </a:rPr>
              <a:t>oesophagus</a:t>
            </a:r>
            <a:r>
              <a:rPr lang="en-US" dirty="0">
                <a:latin typeface="Arial" pitchFamily="34" charset="0"/>
              </a:rPr>
              <a:t> and larynx</a:t>
            </a:r>
            <a:endParaRPr lang="en-US" sz="2800" b="1" dirty="0">
              <a:latin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0"/>
            <a:ext cx="2344737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5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34636"/>
            <a:ext cx="3793892" cy="316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460" y="2762780"/>
            <a:ext cx="4815321" cy="397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454456"/>
            <a:ext cx="41148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The Alveoli are tiny air sacks covered in blood vessels called “capillaries”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De-oxygenated red blood cells travel through the capillaries.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 smtClean="0"/>
              <a:t>They “drop off” waste Carbon Dioxide to the alveoli, which exchange it for oxygen</a:t>
            </a:r>
            <a:r>
              <a:rPr lang="en-AU" dirty="0"/>
              <a:t>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90328"/>
            <a:ext cx="3124200" cy="3649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Breathing ( ribs and diaphragm)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model diaphragm.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55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08075"/>
            <a:ext cx="7777163" cy="436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5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434</TotalTime>
  <Words>293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Franklin Gothic Book</vt:lpstr>
      <vt:lpstr>Perpetua</vt:lpstr>
      <vt:lpstr>Wingdings</vt:lpstr>
      <vt:lpstr>Wingdings 2</vt:lpstr>
      <vt:lpstr>Equity</vt:lpstr>
      <vt:lpstr>Respiratory System</vt:lpstr>
      <vt:lpstr>Internal Respiration</vt:lpstr>
      <vt:lpstr>Cellular respiration Glucose + oxygen  water + carbon dioxide + ENERGY</vt:lpstr>
      <vt:lpstr>External Respiration  (the breathing system)</vt:lpstr>
      <vt:lpstr>PowerPoint Presentation</vt:lpstr>
      <vt:lpstr>PowerPoint Presentation</vt:lpstr>
      <vt:lpstr>PowerPoint Presentation</vt:lpstr>
      <vt:lpstr>Breathing ( ribs and diaphragm)</vt:lpstr>
      <vt:lpstr>PowerPoint Presentation</vt:lpstr>
      <vt:lpstr>Bellows of Life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April</dc:creator>
  <cp:lastModifiedBy>PALMER, Matthew</cp:lastModifiedBy>
  <cp:revision>11</cp:revision>
  <dcterms:created xsi:type="dcterms:W3CDTF">2010-11-01T11:03:44Z</dcterms:created>
  <dcterms:modified xsi:type="dcterms:W3CDTF">2017-11-03T00:35:45Z</dcterms:modified>
</cp:coreProperties>
</file>